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0" r:id="rId1"/>
  </p:sldMasterIdLst>
  <p:notesMasterIdLst>
    <p:notesMasterId r:id="rId30"/>
  </p:notesMasterIdLst>
  <p:sldIdLst>
    <p:sldId id="391" r:id="rId2"/>
    <p:sldId id="392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79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1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6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5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6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16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6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21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22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6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27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28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2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30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3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63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9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59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58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35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3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3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63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0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04860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0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60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lang="zh-CN" altLang="en-US" smtClean="0"/>
              <a:t>2021-5-12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宽屏</PresentationFormat>
  <Paragraphs>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HMA-AL00</dc:creator>
  <cp:lastModifiedBy>石森</cp:lastModifiedBy>
  <cp:revision>2</cp:revision>
  <dcterms:created xsi:type="dcterms:W3CDTF">2019-06-04T18:45:34Z</dcterms:created>
  <dcterms:modified xsi:type="dcterms:W3CDTF">2021-05-12T06:38:40Z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  <property fmtid="{D5CDD505-2E9C-101B-9397-08002B2CF9AE}" pid="3" name="ICV">
    <vt:lpwstr>b656d32e373743e3916de0449affd833</vt:lpwstr>
  </property>
</Properties>
</file>